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1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9/8/23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0E245-EF89-4793-8067-60EEDCA1C7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Gordon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A34F8B-D17F-4224-9768-F4A4F8FBC3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4FEF52-1133-4858-ABCC-387FA9FC8FF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3" t="29593" r="34729" b="47766"/>
          <a:stretch>
            <a:fillRect/>
          </a:stretch>
        </p:blipFill>
        <p:spPr>
          <a:xfrm>
            <a:off x="4322762" y="3657597"/>
            <a:ext cx="3546475" cy="1310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959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6E6F0-99E5-4DE5-AC03-3C6EAEC04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is Gordon?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A694B1-9DAC-4798-9151-402EC8AE7C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sz="1800" dirty="0"/>
              <a:t>Gordan is a New Zealand </a:t>
            </a:r>
            <a:r>
              <a:rPr lang="en-GB" sz="1800" dirty="0" err="1"/>
              <a:t>Hunterway</a:t>
            </a:r>
            <a:r>
              <a:rPr lang="en-GB" sz="1800" dirty="0"/>
              <a:t> cross Collie Dog</a:t>
            </a:r>
          </a:p>
          <a:p>
            <a:pPr lvl="0"/>
            <a:r>
              <a:rPr lang="en-GB" sz="1800" dirty="0"/>
              <a:t>He was born on the 18th December 2019</a:t>
            </a:r>
          </a:p>
          <a:p>
            <a:pPr lvl="0"/>
            <a:r>
              <a:rPr lang="en-GB" sz="1800" dirty="0"/>
              <a:t>He has been chosen to come into school because of his good-natured, gentle temperament</a:t>
            </a:r>
          </a:p>
          <a:p>
            <a:pPr lvl="0"/>
            <a:r>
              <a:rPr lang="en-GB" sz="1800" dirty="0"/>
              <a:t>Gordan has a lovely gentle nature</a:t>
            </a:r>
          </a:p>
          <a:p>
            <a:pPr lvl="0"/>
            <a:r>
              <a:rPr lang="en-GB" sz="1800" dirty="0"/>
              <a:t>He loves long walks, playing and cuddles</a:t>
            </a:r>
          </a:p>
          <a:p>
            <a:pPr lvl="0"/>
            <a:r>
              <a:rPr lang="en-GB" sz="1800" dirty="0"/>
              <a:t>Gordan’s main place of residence will be in the ALN office, which is secure and separate from the classrooms.</a:t>
            </a:r>
          </a:p>
          <a:p>
            <a:pPr lvl="0"/>
            <a:r>
              <a:rPr lang="en-GB" sz="1800" dirty="0"/>
              <a:t>Over the coming weeks, Gordan will be visiting the school for short sessions each afternoon and will meet many of you very soon</a:t>
            </a:r>
          </a:p>
          <a:p>
            <a:endParaRPr lang="en-GB" dirty="0"/>
          </a:p>
        </p:txBody>
      </p:sp>
      <p:pic>
        <p:nvPicPr>
          <p:cNvPr id="1026" name="Picture 2" descr="Paws clipart pdf, Paws pdf Transparent FREE for download on ...">
            <a:extLst>
              <a:ext uri="{FF2B5EF4-FFF2-40B4-BE49-F238E27FC236}">
                <a16:creationId xmlns:a16="http://schemas.microsoft.com/office/drawing/2014/main" id="{73ED9A08-57F0-4494-8B9B-97E3567E4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97" y="512970"/>
            <a:ext cx="1349643" cy="190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717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20255-8A52-49B3-9314-20D2DD4058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262746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He can help us to read</a:t>
            </a:r>
          </a:p>
          <a:p>
            <a:r>
              <a:rPr lang="en-GB" dirty="0"/>
              <a:t>He can help us to feel happy</a:t>
            </a:r>
          </a:p>
          <a:p>
            <a:r>
              <a:rPr lang="en-GB" dirty="0"/>
              <a:t>He can teach me how to care for him</a:t>
            </a:r>
          </a:p>
          <a:p>
            <a:r>
              <a:rPr lang="en-GB" dirty="0"/>
              <a:t>He can make me want to come in to school</a:t>
            </a:r>
          </a:p>
          <a:p>
            <a:r>
              <a:rPr lang="en-GB" dirty="0"/>
              <a:t>He can make me smile</a:t>
            </a:r>
          </a:p>
          <a:p>
            <a:r>
              <a:rPr lang="en-GB" dirty="0"/>
              <a:t>Can you think of any more reasons?</a:t>
            </a:r>
          </a:p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C3921B3-DE11-417E-B6E5-3FAE8A7B8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we need Gordon?</a:t>
            </a:r>
          </a:p>
        </p:txBody>
      </p:sp>
      <p:pic>
        <p:nvPicPr>
          <p:cNvPr id="7" name="Picture 2" descr="Paws clipart pdf, Paws pdf Transparent FREE for download on ...">
            <a:extLst>
              <a:ext uri="{FF2B5EF4-FFF2-40B4-BE49-F238E27FC236}">
                <a16:creationId xmlns:a16="http://schemas.microsoft.com/office/drawing/2014/main" id="{53102730-DA4B-4439-9064-0CE97D0B1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075" y="512970"/>
            <a:ext cx="1349643" cy="190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596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E51F6E-9E9B-4144-9ED0-8B5F594FE7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651" t="21529" r="34289" b="18287"/>
          <a:stretch/>
        </p:blipFill>
        <p:spPr>
          <a:xfrm>
            <a:off x="1370614" y="1585517"/>
            <a:ext cx="2807103" cy="2790091"/>
          </a:xfrm>
          <a:prstGeom prst="rect">
            <a:avLst/>
          </a:prstGeom>
        </p:spPr>
      </p:pic>
      <p:pic>
        <p:nvPicPr>
          <p:cNvPr id="3074" name="Picture 2" descr="https://imaging.seesaw.me/?url=http%3A%2F%2Fmagiccam-assets-us-west-2.s3.amazonaws.com%2Fus-2%2F9%2Fb%2F8%2Fc%2F7%2F9%2F9b8c79d2-86b8-4482-8161-81d6824be53b.jpg%3A%3A%3A1689081952%3A%3A%3A1209600%3A%3A%3A1%3A%3A%3A6wSel_nUE2v3nyxXLH3btVre30GAGYhYhuBTqzAQkkqfAQ6Ame61Zw2xn0GLoQQ3uLHyv9B5pLoh_yL51eZh-A.jpg&amp;w=1080&amp;h=1080&amp;mode=clip">
            <a:extLst>
              <a:ext uri="{FF2B5EF4-FFF2-40B4-BE49-F238E27FC236}">
                <a16:creationId xmlns:a16="http://schemas.microsoft.com/office/drawing/2014/main" id="{10C1BDF6-2361-4E97-8F13-F8C524D271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" t="19816" r="19899" b="18533"/>
          <a:stretch/>
        </p:blipFill>
        <p:spPr bwMode="auto">
          <a:xfrm>
            <a:off x="4549348" y="1585517"/>
            <a:ext cx="2655548" cy="2776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maging.seesaw.me/?url=http%3A%2F%2Fmagiccam-assets-us-west-2.s3.amazonaws.com%2Fus-2%2Fb%2F2%2Fb%2F7%2Fc%2F5%2Fb2b7c58d-8041-4f06-bc4b-c48995d0b199.jpg%3A%3A%3A1688778124%3A%3A%3A1209600%3A%3A%3A1%3A%3A%3ArcGm1L5QbIqjdCecD60J4AheXY3E0ylrmwy7vy1JTepjrNlLY19vfWXNprKaZJxKH_aEl4XbmK1XvyCrgZ-MSw.jpg&amp;w=1080&amp;h=1080&amp;mode=clip">
            <a:extLst>
              <a:ext uri="{FF2B5EF4-FFF2-40B4-BE49-F238E27FC236}">
                <a16:creationId xmlns:a16="http://schemas.microsoft.com/office/drawing/2014/main" id="{DD33EF56-0F60-47D5-A04C-41C12F93C8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27" t="34373" r="26850" b="13761"/>
          <a:stretch/>
        </p:blipFill>
        <p:spPr bwMode="auto">
          <a:xfrm>
            <a:off x="7650349" y="1585517"/>
            <a:ext cx="3392357" cy="2776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FE9E9D3-2F4F-47C8-A260-3D43532C5675}"/>
              </a:ext>
            </a:extLst>
          </p:cNvPr>
          <p:cNvSpPr txBox="1"/>
          <p:nvPr/>
        </p:nvSpPr>
        <p:spPr>
          <a:xfrm>
            <a:off x="8355435" y="4479721"/>
            <a:ext cx="2223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Gordon’s family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8BC78E-D5F9-43E0-AF53-7BB709AAFA4D}"/>
              </a:ext>
            </a:extLst>
          </p:cNvPr>
          <p:cNvSpPr txBox="1"/>
          <p:nvPr/>
        </p:nvSpPr>
        <p:spPr>
          <a:xfrm>
            <a:off x="4825068" y="4488326"/>
            <a:ext cx="2223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Gordon in school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C7A7121-4F53-4FBE-9A5C-1970B6409610}"/>
              </a:ext>
            </a:extLst>
          </p:cNvPr>
          <p:cNvSpPr txBox="1"/>
          <p:nvPr/>
        </p:nvSpPr>
        <p:spPr>
          <a:xfrm>
            <a:off x="1662623" y="4479721"/>
            <a:ext cx="22230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Gordon’s favourite hobby</a:t>
            </a:r>
          </a:p>
        </p:txBody>
      </p:sp>
      <p:sp>
        <p:nvSpPr>
          <p:cNvPr id="6" name="Smiley Face 5">
            <a:extLst>
              <a:ext uri="{FF2B5EF4-FFF2-40B4-BE49-F238E27FC236}">
                <a16:creationId xmlns:a16="http://schemas.microsoft.com/office/drawing/2014/main" id="{F38089E6-8109-4332-A3C3-5FD705913571}"/>
              </a:ext>
            </a:extLst>
          </p:cNvPr>
          <p:cNvSpPr/>
          <p:nvPr/>
        </p:nvSpPr>
        <p:spPr>
          <a:xfrm>
            <a:off x="5771626" y="1694576"/>
            <a:ext cx="855677" cy="713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7216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5356026-35fd-4bad-b2d1-aa5bc6de838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10F8D9CB6D75645AA238C65A6E76353" ma:contentTypeVersion="11" ma:contentTypeDescription="Create a new document." ma:contentTypeScope="" ma:versionID="7de416be100295ae883f73748e2637f7">
  <xsd:schema xmlns:xsd="http://www.w3.org/2001/XMLSchema" xmlns:xs="http://www.w3.org/2001/XMLSchema" xmlns:p="http://schemas.microsoft.com/office/2006/metadata/properties" xmlns:ns3="a5356026-35fd-4bad-b2d1-aa5bc6de838a" xmlns:ns4="0a30dce5-2b55-49db-929f-22d9f256d928" targetNamespace="http://schemas.microsoft.com/office/2006/metadata/properties" ma:root="true" ma:fieldsID="a38e7b204eef1ca9dcc766b47f1cf949" ns3:_="" ns4:_="">
    <xsd:import namespace="a5356026-35fd-4bad-b2d1-aa5bc6de838a"/>
    <xsd:import namespace="0a30dce5-2b55-49db-929f-22d9f256d92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356026-35fd-4bad-b2d1-aa5bc6de83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30dce5-2b55-49db-929f-22d9f256d928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A872A4A-14A7-48A0-B60D-0A3FB8D5C05F}">
  <ds:schemaRefs>
    <ds:schemaRef ds:uri="http://schemas.microsoft.com/office/2006/metadata/properties"/>
    <ds:schemaRef ds:uri="0a30dce5-2b55-49db-929f-22d9f256d928"/>
    <ds:schemaRef ds:uri="http://purl.org/dc/dcmitype/"/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infopath/2007/PartnerControls"/>
    <ds:schemaRef ds:uri="a5356026-35fd-4bad-b2d1-aa5bc6de838a"/>
  </ds:schemaRefs>
</ds:datastoreItem>
</file>

<file path=customXml/itemProps2.xml><?xml version="1.0" encoding="utf-8"?>
<ds:datastoreItem xmlns:ds="http://schemas.openxmlformats.org/officeDocument/2006/customXml" ds:itemID="{1394304C-1AD4-4E69-B488-E56DC708D85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0FB245-D4B2-4BE3-83ED-45897B5105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5356026-35fd-4bad-b2d1-aa5bc6de838a"/>
    <ds:schemaRef ds:uri="0a30dce5-2b55-49db-929f-22d9f256d9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19</TotalTime>
  <Words>156</Words>
  <Application>Microsoft Macintosh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Garamond</vt:lpstr>
      <vt:lpstr>Organic</vt:lpstr>
      <vt:lpstr>Welcome Gordon</vt:lpstr>
      <vt:lpstr>Who is Gordon?</vt:lpstr>
      <vt:lpstr>Why do we need Gordon?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Gordon</dc:title>
  <dc:creator>Danielle Lee</dc:creator>
  <cp:lastModifiedBy>K Walters (Romilly Primary School)</cp:lastModifiedBy>
  <cp:revision>3</cp:revision>
  <dcterms:created xsi:type="dcterms:W3CDTF">2023-07-14T10:26:59Z</dcterms:created>
  <dcterms:modified xsi:type="dcterms:W3CDTF">2023-09-08T03:03:14Z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0x010100510F8D9CB6D75645AA238C65A6E76353</vt:lpwstr>
  </property>
</Properties>
</file>